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5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C1B9D-BA8D-4997-8B1B-59C377A9A1D9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289D1-AEC2-459C-9228-1F4E0BAB5A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20000" cy="21336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Allez</a:t>
            </a:r>
            <a:r>
              <a:rPr lang="en-US" dirty="0"/>
              <a:t>, </a:t>
            </a:r>
            <a:r>
              <a:rPr lang="en-US" dirty="0" err="1"/>
              <a:t>Viens</a:t>
            </a:r>
            <a:r>
              <a:rPr lang="en-US" dirty="0"/>
              <a:t> 3</a:t>
            </a:r>
            <a:br>
              <a:rPr lang="en-US" dirty="0"/>
            </a:br>
            <a:r>
              <a:rPr lang="en-US" dirty="0" err="1"/>
              <a:t>Chapitre</a:t>
            </a:r>
            <a:r>
              <a:rPr lang="en-US" dirty="0"/>
              <a:t> 1.1: </a:t>
            </a:r>
            <a:r>
              <a:rPr lang="en-US" dirty="0" err="1"/>
              <a:t>Mise</a:t>
            </a:r>
            <a:r>
              <a:rPr lang="en-US" dirty="0"/>
              <a:t> en train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de </a:t>
            </a:r>
            <a:r>
              <a:rPr lang="en-US" dirty="0" err="1" smtClean="0"/>
              <a:t>Julien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1" name="Picture 3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181350" cy="28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0"/>
            <a:ext cx="914400" cy="1143000"/>
          </a:xfrm>
        </p:spPr>
        <p:txBody>
          <a:bodyPr/>
          <a:lstStyle/>
          <a:p>
            <a:r>
              <a:rPr lang="en-US"/>
              <a:t>en</a:t>
            </a:r>
          </a:p>
        </p:txBody>
      </p:sp>
      <p:pic>
        <p:nvPicPr>
          <p:cNvPr id="11268" name="Picture 4" descr="C:\Documents and Settings\Phyllis\My Documents\My Pictures\allezviens3chaav3chap1\loz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533900" cy="4533900"/>
          </a:xfrm>
          <a:prstGeom prst="rect">
            <a:avLst/>
          </a:prstGeom>
          <a:noFill/>
        </p:spPr>
      </p:pic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352800" y="1676400"/>
            <a:ext cx="228600" cy="152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Phyllis\My Documents\My Pictures\allezviens3chaav3chap1\montloze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277600" cy="84582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Mont Lozère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C:\Documents and Settings\Phyllis\My Documents\My Pictures\allezviens3chaav3chap1\800px-France_Lozere_Gorges_du_Tarn_Point_Subl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36625"/>
            <a:ext cx="8763000" cy="5921375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/>
              <a:t>Lozère: Gorges du Tarn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2209800" cy="5715000"/>
          </a:xfrm>
        </p:spPr>
        <p:txBody>
          <a:bodyPr/>
          <a:lstStyle/>
          <a:p>
            <a:r>
              <a:rPr lang="en-US"/>
              <a:t>Lozère: la cascade</a:t>
            </a:r>
          </a:p>
        </p:txBody>
      </p:sp>
      <p:pic>
        <p:nvPicPr>
          <p:cNvPr id="14339" name="Picture 3" descr="C:\Documents and Settings\Phyllis\My Documents\My Pictures\allezviens3chaav3chap1\lozerecasc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-1219200"/>
            <a:ext cx="6057900" cy="807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a fait de la randonée</a:t>
            </a:r>
          </a:p>
        </p:txBody>
      </p:sp>
      <p:pic>
        <p:nvPicPr>
          <p:cNvPr id="15363" name="Picture 3" descr="C:\Documents and Settings\Phyllis\My Documents\My Pictures\allezviens3chaav3chap1\lozeresrandon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454525"/>
          </a:xfrm>
          <a:prstGeom prst="rect">
            <a:avLst/>
          </a:prstGeom>
          <a:noFill/>
        </p:spPr>
      </p:pic>
      <p:pic>
        <p:nvPicPr>
          <p:cNvPr id="15364" name="Picture 4" descr="C:\Documents and Settings\Phyllis\My Documents\My Pictures\allezviens3chaav3chap1\hiker__walking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05200"/>
            <a:ext cx="1268413" cy="1611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1371600" cy="1371600"/>
          </a:xfrm>
          <a:prstGeom prst="rect">
            <a:avLst/>
          </a:prstGeom>
          <a:noFill/>
        </p:spPr>
      </p:pic>
      <p:pic>
        <p:nvPicPr>
          <p:cNvPr id="16387" name="Picture 3" descr="C:\Documents and Settings\Phyllis\My Documents\My Pictures\allezviens3chaav3chap1\dormirbelleto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46113"/>
            <a:ext cx="7543800" cy="6143625"/>
          </a:xfrm>
          <a:prstGeom prst="rect">
            <a:avLst/>
          </a:prstGeom>
          <a:noFill/>
        </p:spPr>
      </p:pic>
      <p:pic>
        <p:nvPicPr>
          <p:cNvPr id="16388" name="Picture 4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1371600" cy="1371600"/>
          </a:xfrm>
          <a:prstGeom prst="rect">
            <a:avLst/>
          </a:prstGeom>
          <a:noFill/>
        </p:spPr>
      </p:pic>
      <p:pic>
        <p:nvPicPr>
          <p:cNvPr id="16389" name="Picture 5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09600"/>
            <a:ext cx="1371600" cy="1371600"/>
          </a:xfrm>
          <a:prstGeom prst="rect">
            <a:avLst/>
          </a:prstGeom>
          <a:noFill/>
        </p:spPr>
      </p:pic>
      <p:pic>
        <p:nvPicPr>
          <p:cNvPr id="16390" name="Picture 6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609600"/>
            <a:ext cx="1371600" cy="1371600"/>
          </a:xfrm>
          <a:prstGeom prst="rect">
            <a:avLst/>
          </a:prstGeom>
          <a:noFill/>
        </p:spPr>
      </p:pic>
      <p:pic>
        <p:nvPicPr>
          <p:cNvPr id="16391" name="Picture 7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609600"/>
            <a:ext cx="1371600" cy="1371600"/>
          </a:xfrm>
          <a:prstGeom prst="rect">
            <a:avLst/>
          </a:prstGeom>
          <a:noFill/>
        </p:spPr>
      </p:pic>
      <p:pic>
        <p:nvPicPr>
          <p:cNvPr id="16392" name="Picture 8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609600"/>
            <a:ext cx="1371600" cy="13716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On a dormi à la belle étoile</a:t>
            </a:r>
          </a:p>
        </p:txBody>
      </p:sp>
      <p:pic>
        <p:nvPicPr>
          <p:cNvPr id="16393" name="Picture 9" descr="C:\Documents and Settings\Phyllis\My Documents\My Pictures\allezviens3chaav3chap1\AnimatedStarsSparkleMEW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609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C’était génial!  </a:t>
            </a:r>
            <a:br>
              <a:rPr lang="en-US"/>
            </a:br>
            <a:r>
              <a:rPr lang="en-US"/>
              <a:t>C’est magnifique, la Lozère.</a:t>
            </a:r>
          </a:p>
        </p:txBody>
      </p:sp>
      <p:pic>
        <p:nvPicPr>
          <p:cNvPr id="17411" name="Picture 3" descr="C:\Documents and Settings\Phyllis\My Documents\My Pictures\allezviens3chaav3chap1\mont-loz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743200"/>
            <a:ext cx="4835525" cy="3200400"/>
          </a:xfrm>
          <a:prstGeom prst="rect">
            <a:avLst/>
          </a:prstGeom>
          <a:noFill/>
        </p:spPr>
      </p:pic>
      <p:pic>
        <p:nvPicPr>
          <p:cNvPr id="17413" name="Picture 5" descr="C:\Documents and Settings\Phyllis\My Documents\My Pictures\allezviens3chaav3chap1\thumbsup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09800"/>
            <a:ext cx="12065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Phyllis\My Documents\My Pictures\allezviens3chaav3chap1\biarritz01-783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 vacances de Julien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905000" y="54102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/>
              <a:t>à Biarritz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En juillet, je suis allé dans le sud-ouest, à Biarritz.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05250" y="2824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099" name="Picture 3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14600"/>
            <a:ext cx="3638550" cy="3300413"/>
          </a:xfrm>
          <a:prstGeom prst="rect">
            <a:avLst/>
          </a:prstGeom>
          <a:noFill/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066800" y="4191000"/>
            <a:ext cx="22860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Phyllis\My Documents\My Pictures\allezviens3chaav3chap1\biarritz_beache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60413"/>
            <a:ext cx="8001000" cy="53371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/>
              <a:t>au bord de la mer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 me suis baigné tous les jours</a:t>
            </a:r>
          </a:p>
        </p:txBody>
      </p:sp>
      <p:pic>
        <p:nvPicPr>
          <p:cNvPr id="6147" name="Picture 3" descr="C:\Documents and Settings\Phyllis\My Documents\My Pictures\allezviens3chaav3chap1\biarritz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9088"/>
            <a:ext cx="9144000" cy="4699000"/>
          </a:xfrm>
          <a:prstGeom prst="rect">
            <a:avLst/>
          </a:prstGeom>
          <a:noFill/>
        </p:spPr>
      </p:pic>
      <p:pic>
        <p:nvPicPr>
          <p:cNvPr id="6148" name="Picture 4" descr="D:\PPANIMA\POWERP_1\CHAP1C\CLIP_S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105400"/>
            <a:ext cx="2362200" cy="119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Documents and Settings\Phyllis\My Documents\My Pictures\allezviens3chaav3chap1\Biarritz2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5715000"/>
            <a:ext cx="9296400" cy="1143000"/>
          </a:xfrm>
        </p:spPr>
        <p:txBody>
          <a:bodyPr/>
          <a:lstStyle/>
          <a:p>
            <a:r>
              <a:rPr lang="en-US" sz="6000" b="1">
                <a:solidFill>
                  <a:schemeClr val="bg1"/>
                </a:solidFill>
              </a:rPr>
              <a:t>Il a fait un temps superbe.</a:t>
            </a:r>
          </a:p>
        </p:txBody>
      </p:sp>
      <p:pic>
        <p:nvPicPr>
          <p:cNvPr id="7171" name="Picture 3" descr="C:\Documents and Settings\Phyllis\My Documents\My Pictures\allezviens3chaav3chap1\ani_sunblin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-381000"/>
            <a:ext cx="3962400" cy="3962400"/>
          </a:xfrm>
          <a:prstGeom prst="rect">
            <a:avLst/>
          </a:prstGeom>
          <a:noFill/>
        </p:spPr>
      </p:pic>
      <p:pic>
        <p:nvPicPr>
          <p:cNvPr id="7174" name="Picture 6" descr="C:\Documents and Settings\Phyllis\My Documents\My Pictures\allezviens3chaav3chap1\sunsun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685800"/>
            <a:ext cx="660400" cy="53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J’ai fait de la planche à voile.</a:t>
            </a:r>
          </a:p>
        </p:txBody>
      </p:sp>
      <p:pic>
        <p:nvPicPr>
          <p:cNvPr id="8195" name="Picture 3" descr="C:\Documents and Settings\Phyllis\My Documents\My Pictures\allezviens3chaav3chap1\plancheavoi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Phyllis\My Documents\My Pictures\allezviens3chaav3chap1\campoing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4572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/>
          <a:lstStyle/>
          <a:p>
            <a:r>
              <a:rPr lang="en-US"/>
              <a:t>Au mois d’août, je suis allé camper</a:t>
            </a:r>
          </a:p>
        </p:txBody>
      </p:sp>
      <p:pic>
        <p:nvPicPr>
          <p:cNvPr id="9219" name="Picture 3" descr="C:\Documents and Settings\Phyllis\My Documents\My Pictures\allezviens3chaav3chap1\camping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800600"/>
            <a:ext cx="2320925" cy="1863725"/>
          </a:xfrm>
          <a:prstGeom prst="rect">
            <a:avLst/>
          </a:prstGeom>
          <a:noFill/>
        </p:spPr>
      </p:pic>
      <p:pic>
        <p:nvPicPr>
          <p:cNvPr id="9221" name="Picture 5" descr="C:\Documents and Settings\Phyllis\My Documents\My Pictures\allezviens3chaav3chap1\Animated_Campi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819400"/>
            <a:ext cx="2743200" cy="162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avec des copains</a:t>
            </a:r>
          </a:p>
        </p:txBody>
      </p:sp>
      <p:pic>
        <p:nvPicPr>
          <p:cNvPr id="10243" name="Picture 3" descr="C:\Documents and Settings\Phyllis\My Documents\My Pictures\allezviens3chaav3chap1\copa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057400"/>
            <a:ext cx="4800600" cy="4800600"/>
          </a:xfrm>
          <a:prstGeom prst="rect">
            <a:avLst/>
          </a:prstGeom>
          <a:noFill/>
        </p:spPr>
      </p:pic>
      <p:pic>
        <p:nvPicPr>
          <p:cNvPr id="10244" name="Picture 4" descr="C:\Documents and Settings\Phyllis\My Documents\My Pictures\allezviens3chaav3chap1\copains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14400"/>
            <a:ext cx="3276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90</Words>
  <Application>Microsoft Office PowerPoint</Application>
  <PresentationFormat>On-screen Show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Allez, Viens 3 Chapitre 1.1: Mise en train  Les vacances de Julien </vt:lpstr>
      <vt:lpstr>Les vacances de Julien</vt:lpstr>
      <vt:lpstr>En juillet, je suis allé dans le sud-ouest, à Biarritz.</vt:lpstr>
      <vt:lpstr>au bord de la mer.</vt:lpstr>
      <vt:lpstr>Je me suis baigné tous les jours</vt:lpstr>
      <vt:lpstr>Il a fait un temps superbe.</vt:lpstr>
      <vt:lpstr>J’ai fait de la planche à voile.</vt:lpstr>
      <vt:lpstr>Au mois d’août, je suis allé camper</vt:lpstr>
      <vt:lpstr>avec des copains</vt:lpstr>
      <vt:lpstr>en</vt:lpstr>
      <vt:lpstr>Mont Lozère</vt:lpstr>
      <vt:lpstr>Lozère: Gorges du Tarn </vt:lpstr>
      <vt:lpstr>Lozère: la cascade</vt:lpstr>
      <vt:lpstr>On a fait de la randonée</vt:lpstr>
      <vt:lpstr>On a dormi à la belle étoile</vt:lpstr>
      <vt:lpstr>C’était génial!   C’est magnifique, la Lozère.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3 Chapitre 1.1: Mise en train  Les vacances de Julien </dc:title>
  <dc:creator>Phyllis</dc:creator>
  <cp:lastModifiedBy>Phyllis</cp:lastModifiedBy>
  <cp:revision>1</cp:revision>
  <dcterms:created xsi:type="dcterms:W3CDTF">2011-07-17T00:31:58Z</dcterms:created>
  <dcterms:modified xsi:type="dcterms:W3CDTF">2011-07-17T00:35:16Z</dcterms:modified>
</cp:coreProperties>
</file>